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9" r:id="rId6"/>
    <p:sldId id="272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0795" autoAdjust="0"/>
  </p:normalViewPr>
  <p:slideViewPr>
    <p:cSldViewPr>
      <p:cViewPr>
        <p:scale>
          <a:sx n="120" d="100"/>
          <a:sy n="120" d="100"/>
        </p:scale>
        <p:origin x="-224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B825-2ADC-45D4-8223-CBDB4C801025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5848-5DE6-4D78-B913-FE2C3AAFF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9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5848-5DE6-4D78-B913-FE2C3AAFF0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83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96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Устройство уличного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освещения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села Дальневосточное Ромненского муниципального округа Амурской области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122413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инициативного бюджетирования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119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Наименование проекта:</a:t>
            </a:r>
            <a: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57575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Устройство уличного освещения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села Дальневосточное Ромненского муниципального округа Амурской области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благоустройства: село Дальневосточное Ромненского муниципального округа Амурской области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 данной территории и постановка целей и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285750" indent="-285750" algn="just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- обеспечение достаточной видимости на дорогах и улицах в темное время суток, создающее комфортные и безопасные условия участникам дорожного движения: пешеходам, водителям. 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расположения линейного объекта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 l="1829" t="8620" r="22536" b="9422"/>
          <a:stretch>
            <a:fillRect/>
          </a:stretch>
        </p:blipFill>
        <p:spPr bwMode="auto">
          <a:xfrm>
            <a:off x="1043608" y="1340768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93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Улицы села Дальневосточное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бюджетирование 2022 ДВ\фото улиц села днем\8e17bf67-9444-45c9-b844-27d622a8e5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363003" cy="5135217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бюджетирование 2022 ДВ\фото улиц села днем\b9ccb785-0026-4702-b874-5deaa92302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385" y="1556792"/>
            <a:ext cx="2352580" cy="5112568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бюджетирование 2022 ДВ\фото улиц села днем\a8f128e3-efc9-4443-b99e-7f259acb4c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376264" cy="5155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50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Улицы села Дальневосточное</a:t>
            </a:r>
            <a:b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тёмное время суток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бюджетирование 2022 ДВ\фото улиц села\20c7d2b7-3d8c-46a1-bd99-a7e3041df23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504" y="1124744"/>
            <a:ext cx="2376264" cy="316835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юджетирование 2022 ДВ\фото улиц села\8a8cb771-1c71-420c-8f3a-e7e11e208ed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444208" y="1196752"/>
            <a:ext cx="2547659" cy="335868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бюджетирование 2022 ДВ\фото улиц села\9cbc4921-8137-43cb-adc9-e5f6a11aca9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228184" y="3549013"/>
            <a:ext cx="2266982" cy="3022643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бюджетирование 2022 ДВ\фото улиц села\233b6275-f038-4078-b563-30d575552e9c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220581" y="3547320"/>
            <a:ext cx="2287523" cy="3050032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бюджетирование 2022 ДВ\фото улиц села\13bbbee8-0290-4046-97a6-8f7168df77fe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23528" y="3573016"/>
            <a:ext cx="2248982" cy="29986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1124744"/>
            <a:ext cx="3240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территории села установлены лампы </a:t>
            </a:r>
          </a:p>
          <a:p>
            <a:pPr algn="ctr"/>
            <a:r>
              <a:rPr lang="ru-RU" dirty="0" smtClean="0"/>
              <a:t>уличного освещения, но их не достаточно, существуют  резкие переходы </a:t>
            </a:r>
          </a:p>
          <a:p>
            <a:pPr algn="ctr"/>
            <a:r>
              <a:rPr lang="ru-RU" dirty="0" smtClean="0"/>
              <a:t>от освещенных участков к темным.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51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Заседание счетной комиссии по определению приоритетного объекта общественной инфраструктуры.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бюджетирование 2022 ДВ\ФОТО ЗАСЕДАНИЯ СЧЕТНОЙ КОМИСС\82be304e-360b-4408-9f4c-8d03ff44db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880320" cy="216024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юджетирование 2022 ДВ\ФОТО ЗАСЕДАНИЯ СЧЕТНОЙ КОМИСС\18017ac1-749d-4116-a787-695e9cf540b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2976331" cy="223224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бюджетирование 2022 ДВ\ФОТО ЗАСЕДАНИЯ СЧЕТНОЙ КОМИСС\c88755ee-85ac-481d-8525-48f95c8c65d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877915" cy="223044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бюджетирование 2022 ДВ\ФОТО ЗАСЕДАНИЯ СЧЕТНОЙ КОМИСС\7b09a1b6-5880-4197-bd19-92095a4dbd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27122"/>
            <a:ext cx="2880320" cy="2142238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бюджетирование 2022 ДВ\ФОТО ЗАСЕДАНИЯ СЧЕТНОЙ КОМИСС\1e8a23e2-9b1d-4414-96b8-dd951232af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09120"/>
            <a:ext cx="2878767" cy="215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0480"/>
          </a:xfrm>
        </p:spPr>
        <p:txBody>
          <a:bodyPr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Освещение улиц села - это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составная часть комплекса мер по организации безопасности дорожного движения, обеспечивающая условия для безопасного передвижения транспортных средств и пешеходов.  Отсутствие достаточного освещения  населенного пункта несет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угрозу жизни и здоровью участникам дорожного движения в темное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суток.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Устройство уличного освещения обеспечит безопасность дорожного движения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улицах и дорогах села.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Охват населения составляет 237 человек.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 от реализации инициативного проекта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1764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проекта по устройству освещения улиц села Дальневосточное обеспечит равномерное световое покрытие улиц, с одинаковой яркостью для водителей и пешеходов,  что позволит обеспечить безопасность дорожного движения, избежать несчастных случаев на улицах и дорогах села. Улучшится обстановка на территории села для всех категорий и возрастных групп населения в темное время суток.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нормативного уровня освещенности улиц и дорог села Дальневосточное.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9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дальнейшего развития инициативного проекта после завершения финансирования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549136"/>
          </a:xfrm>
        </p:spPr>
        <p:txBody>
          <a:bodyPr>
            <a:normAutofit fontScale="92500" lnSpcReduction="20000"/>
          </a:bodyPr>
          <a:lstStyle/>
          <a:p>
            <a:pPr marL="64008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	</a:t>
            </a:r>
            <a:r>
              <a:rPr lang="ru-RU" sz="2400" dirty="0" smtClean="0">
                <a:latin typeface="Times New Roman"/>
                <a:ea typeface="Calibri"/>
              </a:rPr>
              <a:t>Средства </a:t>
            </a:r>
            <a:r>
              <a:rPr lang="ru-RU" sz="2400" dirty="0">
                <a:latin typeface="Times New Roman"/>
                <a:ea typeface="Calibri"/>
              </a:rPr>
              <a:t>на содержание уличного освещения предусмотрены муниципальной программой </a:t>
            </a:r>
            <a:r>
              <a:rPr lang="ru-RU" sz="2400" dirty="0" smtClean="0">
                <a:latin typeface="Times New Roman"/>
                <a:ea typeface="Calibri"/>
              </a:rPr>
              <a:t> «Энергосбережение и повышение энергетической эффективности объектов Ромненского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2400" dirty="0" smtClean="0">
                <a:latin typeface="Times New Roman"/>
                <a:ea typeface="Calibri"/>
              </a:rPr>
              <a:t>». </a:t>
            </a:r>
          </a:p>
          <a:p>
            <a:pPr marL="64008" indent="0" algn="just">
              <a:buNone/>
            </a:pPr>
            <a:r>
              <a:rPr lang="ru-RU" sz="2400" dirty="0" smtClean="0">
                <a:latin typeface="Times New Roman"/>
                <a:ea typeface="Calibri"/>
              </a:rPr>
              <a:t>	Ежегодно </a:t>
            </a:r>
            <a:r>
              <a:rPr lang="ru-RU" sz="2400" dirty="0">
                <a:latin typeface="Times New Roman"/>
                <a:ea typeface="Calibri"/>
              </a:rPr>
              <a:t>проводится аукцион на право заключения </a:t>
            </a:r>
            <a:r>
              <a:rPr lang="ru-RU" sz="2400" dirty="0" smtClean="0">
                <a:latin typeface="Times New Roman"/>
                <a:ea typeface="Calibri"/>
              </a:rPr>
              <a:t>контракта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выполнение работ по Техническому обслуживанию объектов уличного освещения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населенных пунктов Ромненского муниципального округа»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226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Устройство уличного освещения села Дальневосточное Ромненского муниципального округа Амурской области</vt:lpstr>
      <vt:lpstr>Наименование проекта: Устройство уличного освещения села Дальневосточное Ромненского муниципального округа Амурской области</vt:lpstr>
      <vt:lpstr>Схема расположения линейного объекта</vt:lpstr>
      <vt:lpstr>Улицы села Дальневосточное</vt:lpstr>
      <vt:lpstr>Улицы села Дальневосточное в тёмное время суток</vt:lpstr>
      <vt:lpstr>Заседание счетной комиссии по определению приоритетного объекта общественной инфраструктуры.</vt:lpstr>
      <vt:lpstr>Описание объекта</vt:lpstr>
      <vt:lpstr>Ожидаемые результаты от реализации инициативного проекта</vt:lpstr>
      <vt:lpstr>Описание дальнейшего развития инициативного проекта после завершения финансирования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уличного освещения на улице Строителей г.п. Малиновский</dc:title>
  <dc:creator>Админ</dc:creator>
  <cp:lastModifiedBy>Пользователь</cp:lastModifiedBy>
  <cp:revision>65</cp:revision>
  <dcterms:created xsi:type="dcterms:W3CDTF">2021-01-05T08:55:22Z</dcterms:created>
  <dcterms:modified xsi:type="dcterms:W3CDTF">2021-11-21T09:27:18Z</dcterms:modified>
</cp:coreProperties>
</file>